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00" r:id="rId2"/>
    <p:sldId id="287" r:id="rId3"/>
    <p:sldId id="274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3" autoAdjust="0"/>
    <p:restoredTop sz="94733"/>
  </p:normalViewPr>
  <p:slideViewPr>
    <p:cSldViewPr snapToGrid="0" snapToObjects="1">
      <p:cViewPr varScale="1">
        <p:scale>
          <a:sx n="100" d="100"/>
          <a:sy n="100" d="100"/>
        </p:scale>
        <p:origin x="21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BC417-C5E6-C84D-A7E7-3E9FE93EF32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11 Notes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256624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Wrap up pipeline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813F8C-CE54-A648-B63A-7ECCEC66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>
            <a:norm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Pipeline = Feature selection + Hyperparameter tuning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Extracting selected features from Pipeline: </a:t>
            </a:r>
          </a:p>
          <a:p>
            <a:pPr lvl="1"/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It is tricky</a:t>
            </a:r>
          </a:p>
          <a:p>
            <a:pPr lvl="1"/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Two examples to be shown in the tutorial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42</Words>
  <Application>Microsoft Office PowerPoint</Application>
  <PresentationFormat>On-screen Show (4:3)</PresentationFormat>
  <Paragraphs>8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— Practice 11 Notes</vt:lpstr>
      <vt:lpstr>Wrap up pipeline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Yongkai Wong</cp:lastModifiedBy>
  <cp:revision>397</cp:revision>
  <dcterms:created xsi:type="dcterms:W3CDTF">2016-11-30T22:43:19Z</dcterms:created>
  <dcterms:modified xsi:type="dcterms:W3CDTF">2024-02-06T10:12:46Z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2024-02-06T10:12:32Z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5f524b80-6015-49f8-8db0-ab69262b7a48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Theme:10</vt:lpwstr>
  </property>
  <property fmtid="{D5CDD505-2E9C-101B-9397-08002B2CF9AE}" pid="10" name="ClassificationContentMarkingHeaderText">
    <vt:lpwstr>RMIT Classification: Trusted</vt:lpwstr>
  </property>
</Properties>
</file>